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erriweather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.fntdata"/><Relationship Id="rId3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bbd638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bbd638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80b2370c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80b2370c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c88ae4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c88ae4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21c85c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21c85c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4d7e50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4d7e50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09cbba25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09cbba25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09cbba25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09cbba25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09cbba25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09cbba25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9cbba25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9cbba25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9cbba25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09cbba25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4cc88ae4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4cc88ae4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09cbba25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09cbba25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4cc88ae4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4cc88ae4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cc88ae4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cc88ae4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4d44566c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4d44566c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4d44566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4d44566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cc88ae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cc88ae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4d44566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4d44566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d44566c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d44566c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6090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/>
              <a:t>HCI - Assignment n.2</a:t>
            </a:r>
            <a:endParaRPr sz="3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6803400" cy="25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EZStand - The Easy Way of Buying a 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Group - Bruno Pinto(73156) / João Vasconcelos(89022)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Lab Class - P6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475" y="4"/>
            <a:ext cx="2098525" cy="7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25" y="500925"/>
            <a:ext cx="37065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</a:rPr>
              <a:t>EZStand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25" y="1874175"/>
            <a:ext cx="36435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This is an example of a task that becomes that you can perform with the application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This is a task that is much easier doing through the application instead of visiting multiple stands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If the user does not have a smartphone, don’t know how to work with one or has access to Internet, he will not be able to use the application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35463"/>
            <a:ext cx="4301824" cy="327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25" y="1405800"/>
            <a:ext cx="3524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6225" y="1810100"/>
            <a:ext cx="3524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175" y="1810100"/>
            <a:ext cx="352425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25" y="500925"/>
            <a:ext cx="37065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FFFFFF"/>
                </a:solidFill>
              </a:rPr>
              <a:t>Tasks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</a:rPr>
              <a:t>EZStand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25" y="1874175"/>
            <a:ext cx="36435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This is an example of a task that becomes that you can perform with the application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This is a task that is much easier doing through the application instead of visiting multiple stands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If the user does not have a smartphone, don’t know how to work with one or has access to Internet, he will not be able to use the application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9938"/>
            <a:ext cx="4208150" cy="33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309300" y="141875"/>
            <a:ext cx="42627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09300" y="1351325"/>
            <a:ext cx="7748700" cy="3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users to see a car details, including the stand contact number in case they want to contact them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the making of a search for cars with filter based on brand, price and location of the stand (for example: to be possible to search for all BMW's in lisbon, that cost 5000 euros or less and organize by order of ratings of the stand where the car belongs to)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the making of a search of stands with filter based on location and rating of the stand as well as popularity (for example: to be possible to search all stands available in Aveiro and organize by order of ratings or popularity of each stand)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a user to see all cars available on a specific stand (for example: see all cars available to buy on stand X)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the user to rate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stand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after the reservation of  a car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an user that manages a stand to add, edit or remove a car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Allow an user that manages a stand re-add a car to the stand after it being removed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401" y="0"/>
            <a:ext cx="3232598" cy="11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310750" y="192875"/>
            <a:ext cx="6900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Non-functional </a:t>
            </a: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10750" y="1758300"/>
            <a:ext cx="85617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Low responsive time to complete a given task (loading data)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Usability (user should understand the flow of the App easily)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Reliability (when a user performs an important task, like making a reservation, it should be acknowledged with confirmation)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Security (authentication on log-in)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Screen adaption to device size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Availability (app is available to download from app store or play store, user should be able to rate the app and contact necessary person via app (help tab))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50" y="0"/>
            <a:ext cx="3143750" cy="10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10750" y="192875"/>
            <a:ext cx="6900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Low Fidelity Prototype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91150" y="1185475"/>
            <a:ext cx="85617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Digital prototype made in Proto.io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Main Features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u="sng">
                <a:latin typeface="Roboto"/>
                <a:ea typeface="Roboto"/>
                <a:cs typeface="Roboto"/>
                <a:sym typeface="Roboto"/>
              </a:rPr>
              <a:t>Buyer Interface:</a:t>
            </a:r>
            <a:endParaRPr sz="1600" u="sng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Create Account and Log In method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Searching a car by search bar or using filters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See available cars from a stand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Rate a Stand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pt-PT" sz="1600" u="sng">
                <a:latin typeface="Roboto"/>
                <a:ea typeface="Roboto"/>
                <a:cs typeface="Roboto"/>
                <a:sym typeface="Roboto"/>
              </a:rPr>
              <a:t>Seller</a:t>
            </a:r>
            <a:r>
              <a:rPr lang="pt-PT" sz="1600" u="sng">
                <a:latin typeface="Roboto"/>
                <a:ea typeface="Roboto"/>
                <a:cs typeface="Roboto"/>
                <a:sym typeface="Roboto"/>
              </a:rPr>
              <a:t> Interface: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Add/Remove/Edit a car from a seller stand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Create Account and Log In method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See history of removed cars as well as having an option to re-add a car from that history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950" y="0"/>
            <a:ext cx="3252051" cy="14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327" y="1185475"/>
            <a:ext cx="1629300" cy="3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310750" y="192875"/>
            <a:ext cx="6900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LFP User Evalution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91150" y="1512300"/>
            <a:ext cx="4160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The evaluated were 2 females and 2 males, ages between 20 and 50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They each performed 10 tasks and  gave an overall opinion and suggestions about the prototype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635775" y="1650025"/>
            <a:ext cx="40962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latin typeface="Roboto"/>
                <a:ea typeface="Roboto"/>
                <a:cs typeface="Roboto"/>
                <a:sym typeface="Roboto"/>
              </a:rPr>
              <a:t>USABILITY TESTS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For the Client: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Create account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Give Rating to a Stand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Observe the Cars of a Stand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Observe the description of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Log in and log out from the app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		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For the Seller: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Create account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Add and Edit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Remove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Re-add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Log in and Log out from the app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10750" y="3252325"/>
            <a:ext cx="41607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latin typeface="Roboto"/>
                <a:ea typeface="Roboto"/>
                <a:cs typeface="Roboto"/>
                <a:sym typeface="Roboto"/>
              </a:rPr>
              <a:t>Main Results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All the evaluated completed all the tasks, with most of them being easy, but some like, evaluate a stand or edit a car, were specially more difficult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25" y="86625"/>
            <a:ext cx="2582777" cy="13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310750" y="192875"/>
            <a:ext cx="78276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Platform used For the Functional Prototype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91150" y="1512300"/>
            <a:ext cx="42807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Main tools Used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C#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Visual Studio (WPF)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Main Library Used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Material Design In Xaml ToolKit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PT" sz="1600">
                <a:latin typeface="Roboto"/>
                <a:ea typeface="Roboto"/>
                <a:cs typeface="Roboto"/>
                <a:sym typeface="Roboto"/>
              </a:rPr>
              <a:t>No specific hardware used besides our personal computers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75" y="2915450"/>
            <a:ext cx="2651285" cy="19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975" y="1168862"/>
            <a:ext cx="1780451" cy="10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575" y="908823"/>
            <a:ext cx="2227551" cy="15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10750" y="192875"/>
            <a:ext cx="7945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User Evaluation of the Functional Prototype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91150" y="1512300"/>
            <a:ext cx="8561700" cy="30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The evaluated were 2 females and 4 males,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	ages between 20 and 50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Results were overall better than the prototype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evaluations (no questions were asked by the users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during any of the tests, all tasks were completed correctly)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Only one more task was given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(change accounts settings)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1 User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suggested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implementing a database, the other 5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had no comment on additions to be made to the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4635775" y="1650025"/>
            <a:ext cx="4096200" cy="3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300">
                <a:latin typeface="Roboto"/>
                <a:ea typeface="Roboto"/>
                <a:cs typeface="Roboto"/>
                <a:sym typeface="Roboto"/>
              </a:rPr>
              <a:t>USABILITY TESTS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For the Client: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Create account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Give Rating to a Stand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Observe the Cars of a Stand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Observe the description of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Log in and log out from the app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Change account settings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		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For the Seller: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Create account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Add and Edit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Remove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Re-add a Car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1828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pt-PT" sz="1100">
                <a:latin typeface="Roboto"/>
                <a:ea typeface="Roboto"/>
                <a:cs typeface="Roboto"/>
                <a:sym typeface="Roboto"/>
              </a:rPr>
              <a:t>Log in and Log out from the app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825" y="871525"/>
            <a:ext cx="1373174" cy="14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310750" y="192875"/>
            <a:ext cx="7945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Demo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07" y="192875"/>
            <a:ext cx="1914268" cy="31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2234" y="192875"/>
            <a:ext cx="1840316" cy="31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4718800" y="3931775"/>
            <a:ext cx="41148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Authentication system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Searching a car by search bar or using filters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310750" y="1309950"/>
            <a:ext cx="191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latin typeface="Roboto"/>
                <a:ea typeface="Roboto"/>
                <a:cs typeface="Roboto"/>
                <a:sym typeface="Roboto"/>
              </a:rPr>
              <a:t>Buyer Interface: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10750" y="1746450"/>
            <a:ext cx="42612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available cars as well as their description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available stands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available cars from a certain stand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Rate a stand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310750" y="2752950"/>
            <a:ext cx="191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latin typeface="Roboto"/>
                <a:ea typeface="Roboto"/>
                <a:cs typeface="Roboto"/>
                <a:sym typeface="Roboto"/>
              </a:rPr>
              <a:t>Seller Interface:</a:t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310750" y="3219075"/>
            <a:ext cx="42612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own cars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Add/Edit/Remove a Car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available cars from a certain stand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See all the cars removed as well as having an option to re-add them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4721650" y="3596750"/>
            <a:ext cx="336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pt-PT" u="sng">
                <a:latin typeface="Roboto"/>
                <a:ea typeface="Roboto"/>
                <a:cs typeface="Roboto"/>
                <a:sym typeface="Roboto"/>
              </a:rPr>
              <a:t>: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10750" y="192875"/>
            <a:ext cx="69009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291150" y="1512300"/>
            <a:ext cx="7611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Implement a way to see more photos of a selected car or stand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Implement a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Support videos of a stand or a car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Add a history tab to the buyer interface as well as a favourites tab for both stands and cars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Accept and create a section for stands that sell motorcycles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800" y="0"/>
            <a:ext cx="1649201" cy="15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383200"/>
            <a:ext cx="37065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</a:rPr>
              <a:t>EZStand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25" y="1457000"/>
            <a:ext cx="35865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We had a debate with a friend that was searching for a car to buy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After thinking about the state of car sales and the way  the sale is conducted, from the search of the client for a car that suits him to the point the client pays for the car, we reached the conclusion that must be a way to simplify the process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908050" y="1457000"/>
            <a:ext cx="3586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After thinking for a while an idea of an easy application to search cars to buy was thrown at the table and EZStand was born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will be a stand-alone project, so it will not have any relation with other courses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10750" y="192875"/>
            <a:ext cx="7945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Acknowledgments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291150" y="1512300"/>
            <a:ext cx="66699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We want to thank our teachers for the classes and the help, our classmates for the tips and all the </a:t>
            </a: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participants</a:t>
            </a: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 of the prototype and the app evaluation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310750" y="3289075"/>
            <a:ext cx="44109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Effort of each group member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Bruno Pinto - 50%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pt-PT" sz="1800">
                <a:latin typeface="Roboto"/>
                <a:ea typeface="Roboto"/>
                <a:cs typeface="Roboto"/>
                <a:sym typeface="Roboto"/>
              </a:rPr>
              <a:t>João Vasconcelos - 50%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050" y="689525"/>
            <a:ext cx="1878150" cy="263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11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Project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</a:rPr>
              <a:t>EZStand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25" y="1874175"/>
            <a:ext cx="36435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Make a good application that allow stands to advertise their cars through it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pt-PT">
                <a:solidFill>
                  <a:srgbClr val="FFFFFF"/>
                </a:solidFill>
              </a:rPr>
              <a:t>That application will also have a good and intuitive design , to make an easier experience to every types of user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4964725" y="1696725"/>
            <a:ext cx="33801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expect that the users will find that car the suits their interests through or app, without visiting multiple stands with no results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doing a good choice of the </a:t>
            </a: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requisites</a:t>
            </a:r>
            <a:r>
              <a:rPr lang="pt-PT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on the application , saves time and prevents confusion in the moment of buying the car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4294967295" type="title"/>
          </p:nvPr>
        </p:nvSpPr>
        <p:spPr>
          <a:xfrm>
            <a:off x="311725" y="287525"/>
            <a:ext cx="37065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Personas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</a:rPr>
              <a:t>EZStand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460775" y="1405488"/>
            <a:ext cx="115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João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99000" y="2220025"/>
            <a:ext cx="8346000" cy="20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João is a 25 year old man from Viseu. He works as a software developer at a company in Lisbon since he was 22 years old. He studied in Aveiro, where he got his graduation in computer science at age 21.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Since a few months ago that João thinks about purchasing a new car. Because of his parents living in his hometown and his local work being far from his residence. However, he does not pretend to spend a lot of money so he prefers a car in second hand.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João also works 8 hours a day, and going car stand by car stand would be very exhaustive. An app that would gather all the stands around him would be great for his problem.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825" y="152400"/>
            <a:ext cx="1656151" cy="16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628775" y="6536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375050" y="300050"/>
            <a:ext cx="18645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92925" y="1435900"/>
            <a:ext cx="11037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Maria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725" y="421500"/>
            <a:ext cx="1628275" cy="14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407200" y="2186000"/>
            <a:ext cx="83154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Maria is a 75 year old women from Santarém, mother of 2. She used to work as a nurse in her home town and is now reformed.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Maria is reformed since she was 65 and she is not a very adventurous women, so she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usually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does not spend her savings on travelling or expensive stuff.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Because Maria has a lot of money saved she wants to offer a car to her grandson Manuel. EZStand would help her a lot since Maria does not have a license car of her own, so looking at cars at home would be perfect for her situation.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07200" y="342900"/>
            <a:ext cx="2239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Personas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400">
              <a:solidFill>
                <a:srgbClr val="B7B7B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José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07200" y="2100250"/>
            <a:ext cx="80154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José is a 40 year old man, with his own car stand at Porto. He has 2 sons and both are in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college.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José has not been making much money lately because not as many people visit his stand anymore. So sustaining both of his sons is getting difficult.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	An app like EZStand would be life saving for his situation, since he would have more exposure, and more people would start buying the cars he has for sale.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00" y="226750"/>
            <a:ext cx="1615750" cy="16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355225" y="72925"/>
            <a:ext cx="24942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Scenarios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355225" y="903025"/>
            <a:ext cx="20796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Scenario #1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355225" y="1546750"/>
            <a:ext cx="8192700" cy="31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João wants to buy a car in second hand, but he does not have time to visit car stand by car stand. So, he decides to use the app EZStand in the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comfort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 of his house.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After João opens the app, it is presented a list of cars for sale near his location as well as an intuitive system of search that let's him filter cars by brand, price and others.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When he already has an idea on what car he pretends to buy, João calls the respective stand and schedules a date so he can meet an employee that works on the respective stand where the car is at.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After the call, the seller can go to his account and edit the car description marking it as reserved.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4221950" y="3107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300050" y="289325"/>
            <a:ext cx="29682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Scenarios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400">
              <a:solidFill>
                <a:srgbClr val="B7B7B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Scenario #2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7B7B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00050" y="1778825"/>
            <a:ext cx="8443800" cy="28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Maria bought a car to her grandson Manuel.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As she is very satisfied with her purchase Maria decides to rate the Stand where she bought the car from as a 5 out of 5.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This will take effect in the average rating of the stand, and it will show for all the users in the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321475" y="257175"/>
            <a:ext cx="3032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Scenarios</a:t>
            </a:r>
            <a:endParaRPr sz="28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EZStand</a:t>
            </a:r>
            <a:endParaRPr sz="2400">
              <a:solidFill>
                <a:srgbClr val="B7B7B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latin typeface="Roboto"/>
                <a:ea typeface="Roboto"/>
                <a:cs typeface="Roboto"/>
                <a:sym typeface="Roboto"/>
              </a:rPr>
              <a:t>Scenario #3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471450" y="1763213"/>
            <a:ext cx="8001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José wants to add his stand to the app.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After creating an account as a stand owner by verifying the location, he can add each car one by one.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Roboto"/>
                <a:ea typeface="Roboto"/>
                <a:cs typeface="Roboto"/>
                <a:sym typeface="Roboto"/>
              </a:rPr>
              <a:t>For each car he needs to upload a photo and tell the </a:t>
            </a:r>
            <a:r>
              <a:rPr lang="pt-PT">
                <a:latin typeface="Roboto"/>
                <a:ea typeface="Roboto"/>
                <a:cs typeface="Roboto"/>
                <a:sym typeface="Roboto"/>
              </a:rPr>
              <a:t>characteristics (brand, year, km etc)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